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754" r:id="rId3"/>
    <p:sldId id="326" r:id="rId4"/>
    <p:sldId id="327" r:id="rId5"/>
    <p:sldId id="328" r:id="rId6"/>
    <p:sldId id="700" r:id="rId7"/>
    <p:sldId id="329" r:id="rId8"/>
    <p:sldId id="330" r:id="rId9"/>
    <p:sldId id="744" r:id="rId10"/>
    <p:sldId id="304" r:id="rId11"/>
    <p:sldId id="306" r:id="rId12"/>
    <p:sldId id="753" r:id="rId13"/>
    <p:sldId id="331" r:id="rId14"/>
    <p:sldId id="332" r:id="rId15"/>
    <p:sldId id="745" r:id="rId16"/>
    <p:sldId id="750" r:id="rId17"/>
    <p:sldId id="751" r:id="rId18"/>
    <p:sldId id="752" r:id="rId19"/>
    <p:sldId id="409" r:id="rId20"/>
    <p:sldId id="748" r:id="rId21"/>
    <p:sldId id="738" r:id="rId22"/>
    <p:sldId id="749" r:id="rId23"/>
    <p:sldId id="729" r:id="rId24"/>
    <p:sldId id="730" r:id="rId25"/>
    <p:sldId id="309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4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34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134A0-C48C-4DC9-AE5C-99E1589198E2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FBAC9-5C35-42B2-9EF0-E8AF954655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007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03750-BEE9-4EC4-AEFA-2102B2C133D1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689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>
            <a:extLst>
              <a:ext uri="{FF2B5EF4-FFF2-40B4-BE49-F238E27FC236}">
                <a16:creationId xmlns:a16="http://schemas.microsoft.com/office/drawing/2014/main" xmlns="" id="{3082B8E4-3F47-4B55-B856-B551A72014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>
            <a:extLst>
              <a:ext uri="{FF2B5EF4-FFF2-40B4-BE49-F238E27FC236}">
                <a16:creationId xmlns:a16="http://schemas.microsoft.com/office/drawing/2014/main" xmlns="" id="{364120E7-5C81-4620-B308-F72593B99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altLang="es-PE"/>
              <a:t>Hablar de la industria, información del negocio MLM y lo que puedes lograr en BL</a:t>
            </a:r>
          </a:p>
        </p:txBody>
      </p:sp>
      <p:sp>
        <p:nvSpPr>
          <p:cNvPr id="65540" name="3 Marcador de número de diapositiva">
            <a:extLst>
              <a:ext uri="{FF2B5EF4-FFF2-40B4-BE49-F238E27FC236}">
                <a16:creationId xmlns:a16="http://schemas.microsoft.com/office/drawing/2014/main" xmlns="" id="{9537928B-D1E8-455C-8C29-D2729B16A2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CFA7FBE-9334-4AE6-B273-2880D225E84D}" type="slidenum">
              <a:rPr lang="es-MX" altLang="es-PE" smtClean="0"/>
              <a:pPr/>
              <a:t>21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20454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>
            <a:extLst>
              <a:ext uri="{FF2B5EF4-FFF2-40B4-BE49-F238E27FC236}">
                <a16:creationId xmlns:a16="http://schemas.microsoft.com/office/drawing/2014/main" xmlns="" id="{5E16BCF0-CF36-42E0-B52B-58AC63572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Marcador de notas 2">
            <a:extLst>
              <a:ext uri="{FF2B5EF4-FFF2-40B4-BE49-F238E27FC236}">
                <a16:creationId xmlns:a16="http://schemas.microsoft.com/office/drawing/2014/main" xmlns="" id="{71C2EE26-81E6-4387-AEFF-CBD089E126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35844" name="Marcador de número de diapositiva 3">
            <a:extLst>
              <a:ext uri="{FF2B5EF4-FFF2-40B4-BE49-F238E27FC236}">
                <a16:creationId xmlns:a16="http://schemas.microsoft.com/office/drawing/2014/main" xmlns="" id="{94466C79-2E3C-4A39-8D24-32174893EC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DB89CCD-DCF5-4F21-82EF-7FF8D3309247}" type="slidenum">
              <a:rPr lang="es-PE" altLang="es-PE" smtClean="0"/>
              <a:pPr/>
              <a:t>24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92803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515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642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397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77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340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138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31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546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871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180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088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DC9B6-2ABA-4241-B269-ED62C1007C77}" type="datetimeFigureOut">
              <a:rPr lang="es-MX" smtClean="0"/>
              <a:t>11/08/2021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9F51-A1AC-4E85-8DB9-F3B80CCB7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921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" y="0"/>
            <a:ext cx="1219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54F3AF0-20CE-9043-9CC4-C99D02F71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" y="0"/>
            <a:ext cx="12185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E03485B2-7916-4F10-93DA-6DB4327C6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5875"/>
          <a:stretch/>
        </p:blipFill>
        <p:spPr>
          <a:xfrm>
            <a:off x="1358898" y="228600"/>
            <a:ext cx="939800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xmlns="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C28A21B-FF0E-4A14-8A9D-F7717B2F6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47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!!Arc">
            <a:extLst>
              <a:ext uri="{FF2B5EF4-FFF2-40B4-BE49-F238E27FC236}">
                <a16:creationId xmlns:a16="http://schemas.microsoft.com/office/drawing/2014/main" xmlns="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0DF707C-2892-46E7-B228-493B126C7934}"/>
              </a:ext>
            </a:extLst>
          </p:cNvPr>
          <p:cNvSpPr txBox="1"/>
          <p:nvPr/>
        </p:nvSpPr>
        <p:spPr>
          <a:xfrm>
            <a:off x="5827048" y="1868487"/>
            <a:ext cx="57214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☝️Tomen en cuenta esta nueva forma de afiliación!Recuerda que esta afiliación es configurable, Tú puedes escoger los productos que deseas llevarte! ☝️Recuerda también que para que tu nuevo dib se mantenga como distribuidor debe acumular 100 puntos en su mes de inscripción.O también afiliar a un distribuidor en su mes de inscripción.Vas a recibir el 12.5% de la primera compra de tu nuevo distribuidor, trata de que esta sea con mayor puntaje ☝️📈Recuerda que es importante poder llegar a los 150 puntos para que participe de los incentivos</a:t>
            </a:r>
          </a:p>
        </p:txBody>
      </p:sp>
    </p:spTree>
    <p:extLst>
      <p:ext uri="{BB962C8B-B14F-4D97-AF65-F5344CB8AC3E}">
        <p14:creationId xmlns:p14="http://schemas.microsoft.com/office/powerpoint/2010/main" val="41252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r="7671"/>
          <a:stretch/>
        </p:blipFill>
        <p:spPr>
          <a:xfrm flipH="1">
            <a:off x="1873326" y="312153"/>
            <a:ext cx="2448567" cy="938353"/>
          </a:xfrm>
          <a:prstGeom prst="rect">
            <a:avLst/>
          </a:prstGeom>
        </p:spPr>
      </p:pic>
      <p:sp>
        <p:nvSpPr>
          <p:cNvPr id="72" name="CuadroTexto 71"/>
          <p:cNvSpPr txBox="1"/>
          <p:nvPr/>
        </p:nvSpPr>
        <p:spPr>
          <a:xfrm>
            <a:off x="7512927" y="2990850"/>
            <a:ext cx="119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spc="300" dirty="0">
                <a:solidFill>
                  <a:schemeClr val="bg1"/>
                </a:solidFill>
                <a:latin typeface="Agency FB" panose="020B0503020202020204" pitchFamily="34" charset="0"/>
              </a:rPr>
              <a:t>35</a:t>
            </a:r>
            <a:r>
              <a:rPr lang="es-PE" sz="2800" b="1" spc="300" dirty="0">
                <a:solidFill>
                  <a:schemeClr val="bg1"/>
                </a:solidFill>
                <a:latin typeface="Agency FB" panose="020B0503020202020204" pitchFamily="34" charset="0"/>
              </a:rPr>
              <a:t>%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F446C39-C7E1-524F-886A-CA42A93A0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3" y="0"/>
            <a:ext cx="12236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90C453E-6ADD-DF4A-8CF0-B0343B7A7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C7B1A6D-8500-8045-B765-4279B13FB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3"/>
          <a:stretch/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8AE45FB-273D-CD47-BEFA-BCB42FCFC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0"/>
          <a:stretch/>
        </p:blipFill>
        <p:spPr>
          <a:xfrm>
            <a:off x="-10633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/>
          <a:stretch/>
        </p:blipFill>
        <p:spPr bwMode="auto">
          <a:xfrm>
            <a:off x="0" y="13253"/>
            <a:ext cx="12192000" cy="695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34543" y="4572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Cliente Pref.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21664" y="97619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Distribuidor</a:t>
            </a:r>
          </a:p>
        </p:txBody>
      </p:sp>
    </p:spTree>
    <p:extLst>
      <p:ext uri="{BB962C8B-B14F-4D97-AF65-F5344CB8AC3E}">
        <p14:creationId xmlns:p14="http://schemas.microsoft.com/office/powerpoint/2010/main" val="26595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FFA6F49-1277-FE40-AEAD-E0527BEE2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" y="0"/>
            <a:ext cx="12188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A16F3E4-4D15-1A4D-9397-A2557B1F3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5" y="0"/>
            <a:ext cx="6361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4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n 3">
            <a:extLst>
              <a:ext uri="{FF2B5EF4-FFF2-40B4-BE49-F238E27FC236}">
                <a16:creationId xmlns:a16="http://schemas.microsoft.com/office/drawing/2014/main" xmlns="" id="{28563C83-0721-4727-A889-6DB49B0F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2E0207F-F86E-FF4E-90FD-83485B6C9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2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C:\Users\mderas\Documents\Documents\Artes Originales\CRECE\PPT Negocio\Oportunidad\Diapositivas\21.png">
            <a:extLst>
              <a:ext uri="{FF2B5EF4-FFF2-40B4-BE49-F238E27FC236}">
                <a16:creationId xmlns:a16="http://schemas.microsoft.com/office/drawing/2014/main" xmlns="" id="{718A26DF-88E0-4C9B-B179-260B52016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2">
            <a:extLst>
              <a:ext uri="{FF2B5EF4-FFF2-40B4-BE49-F238E27FC236}">
                <a16:creationId xmlns:a16="http://schemas.microsoft.com/office/drawing/2014/main" xmlns="" id="{F641DBCA-D2A3-4731-94B1-21940343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152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n 3">
            <a:extLst>
              <a:ext uri="{FF2B5EF4-FFF2-40B4-BE49-F238E27FC236}">
                <a16:creationId xmlns:a16="http://schemas.microsoft.com/office/drawing/2014/main" xmlns="" id="{3EBB0A76-E4A2-45E8-9524-82EA8899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5127625"/>
            <a:ext cx="41941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n 4">
            <a:extLst>
              <a:ext uri="{FF2B5EF4-FFF2-40B4-BE49-F238E27FC236}">
                <a16:creationId xmlns:a16="http://schemas.microsoft.com/office/drawing/2014/main" xmlns="" id="{634FF1D7-A786-421A-9484-265E2345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5127625"/>
            <a:ext cx="477043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66FDF86-6250-4620-826E-5277B0256C93}"/>
              </a:ext>
            </a:extLst>
          </p:cNvPr>
          <p:cNvSpPr/>
          <p:nvPr/>
        </p:nvSpPr>
        <p:spPr>
          <a:xfrm>
            <a:off x="0" y="5127625"/>
            <a:ext cx="3311525" cy="1730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PE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Nuestros lideres fundadores:</a:t>
            </a:r>
          </a:p>
          <a:p>
            <a:pPr>
              <a:defRPr/>
            </a:pPr>
            <a:endParaRPr lang="es-PE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defRPr/>
            </a:pPr>
            <a:r>
              <a:rPr lang="es-PE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Stella Alvarez </a:t>
            </a:r>
            <a:r>
              <a:rPr lang="es-PE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Líder Fundadora.</a:t>
            </a:r>
          </a:p>
          <a:p>
            <a:pPr>
              <a:defRPr/>
            </a:pPr>
            <a:r>
              <a:rPr lang="es-P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Cristobal Garciarce- </a:t>
            </a:r>
            <a:r>
              <a:rPr lang="es-PE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CEO-Fundador</a:t>
            </a:r>
          </a:p>
        </p:txBody>
      </p:sp>
      <p:pic>
        <p:nvPicPr>
          <p:cNvPr id="34822" name="Picture 2" descr="C:\Users\mderas\Pictures\1x\BLIC_OFICIAL.png">
            <a:extLst>
              <a:ext uri="{FF2B5EF4-FFF2-40B4-BE49-F238E27FC236}">
                <a16:creationId xmlns:a16="http://schemas.microsoft.com/office/drawing/2014/main" xmlns="" id="{C06ECFB4-FA73-43BB-BAF5-96DE0B202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9" r="70"/>
          <a:stretch>
            <a:fillRect/>
          </a:stretch>
        </p:blipFill>
        <p:spPr bwMode="auto">
          <a:xfrm>
            <a:off x="2926080" y="14288"/>
            <a:ext cx="926592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xmlns="" id="{1F91E5E0-3F45-4A84-97FD-C3020AE43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D3DA3A0-8B77-4108-907D-77941B953E5A}"/>
              </a:ext>
            </a:extLst>
          </p:cNvPr>
          <p:cNvSpPr/>
          <p:nvPr/>
        </p:nvSpPr>
        <p:spPr>
          <a:xfrm>
            <a:off x="2603764" y="1941342"/>
            <a:ext cx="7051224" cy="423085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BInnovationCenterv1">
            <a:hlinkClick r:id="" action="ppaction://media"/>
            <a:extLst>
              <a:ext uri="{FF2B5EF4-FFF2-40B4-BE49-F238E27FC236}">
                <a16:creationId xmlns:a16="http://schemas.microsoft.com/office/drawing/2014/main" xmlns="" id="{4B1E4E43-4E5E-44C6-966D-231C4E5379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6769" y="2082897"/>
            <a:ext cx="7018219" cy="3947748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xmlns="" id="{FA067947-6DEF-4F63-A4E2-3B35412D6F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036"/>
            <a:ext cx="12192000" cy="2752832"/>
          </a:xfrm>
          <a:prstGeom prst="rect">
            <a:avLst/>
          </a:prstGeom>
        </p:spPr>
      </p:pic>
      <p:pic>
        <p:nvPicPr>
          <p:cNvPr id="9" name="Imagen 8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xmlns="" id="{86BC9E94-AB4F-4942-B772-8E9F1C1B1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91" y="947058"/>
            <a:ext cx="6718645" cy="123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" y="0"/>
            <a:ext cx="12180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134</Words>
  <Application>Microsoft Office PowerPoint</Application>
  <PresentationFormat>Panorámica</PresentationFormat>
  <Paragraphs>12</Paragraphs>
  <Slides>25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Yesica Alejandra Lopez Hurtado</dc:creator>
  <cp:lastModifiedBy>volvo</cp:lastModifiedBy>
  <cp:revision>54</cp:revision>
  <dcterms:created xsi:type="dcterms:W3CDTF">2021-02-09T19:26:42Z</dcterms:created>
  <dcterms:modified xsi:type="dcterms:W3CDTF">2021-08-11T19:06:35Z</dcterms:modified>
</cp:coreProperties>
</file>